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sldIdLst>
    <p:sldId id="257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2496" y="77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6350" y="-11290"/>
            <a:ext cx="6878487" cy="9166580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7947" y="3206046"/>
            <a:ext cx="4370039" cy="2195069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7947" y="5401113"/>
            <a:ext cx="4370039" cy="1462532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F1989-48EF-4048-9E63-D6ACCED3CF9F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9D9D2-0386-4A98-9B8F-04172B000B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578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2800"/>
            <a:ext cx="4760786" cy="4538133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960533"/>
            <a:ext cx="4760786" cy="2094616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F1989-48EF-4048-9E63-D6ACCED3CF9F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9D9D2-0386-4A98-9B8F-04172B000B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8585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64" y="812800"/>
            <a:ext cx="4554137" cy="4030133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25806" y="4842933"/>
            <a:ext cx="4064853" cy="508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5960533"/>
            <a:ext cx="4760786" cy="2094616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F1989-48EF-4048-9E63-D6ACCED3CF9F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9D9D2-0386-4A98-9B8F-04172B000BB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362034" y="1053838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60775" y="3848742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30922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575984"/>
            <a:ext cx="4760786" cy="3460613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036597"/>
            <a:ext cx="4760786" cy="2018552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F1989-48EF-4048-9E63-D6ACCED3CF9F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9D9D2-0386-4A98-9B8F-04172B000B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6101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64" y="812800"/>
            <a:ext cx="4554137" cy="4030133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198" y="5350933"/>
            <a:ext cx="4760787" cy="685664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036597"/>
            <a:ext cx="4760786" cy="2018552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F1989-48EF-4048-9E63-D6ACCED3CF9F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9D9D2-0386-4A98-9B8F-04172B000BB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362034" y="1053838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60775" y="3848742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070903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886" y="812800"/>
            <a:ext cx="4756099" cy="4030133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198" y="5350933"/>
            <a:ext cx="4760787" cy="685664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036597"/>
            <a:ext cx="4760786" cy="2018552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F1989-48EF-4048-9E63-D6ACCED3CF9F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9D9D2-0386-4A98-9B8F-04172B000B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1757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F1989-48EF-4048-9E63-D6ACCED3CF9F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9D9D2-0386-4A98-9B8F-04172B000B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1741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82984" y="812801"/>
            <a:ext cx="734109" cy="7001935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812801"/>
            <a:ext cx="3896270" cy="700193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F1989-48EF-4048-9E63-D6ACCED3CF9F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9D9D2-0386-4A98-9B8F-04172B000B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759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F1989-48EF-4048-9E63-D6ACCED3CF9F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9D9D2-0386-4A98-9B8F-04172B000B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469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601158"/>
            <a:ext cx="4760786" cy="2435441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036597"/>
            <a:ext cx="4760786" cy="11472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F1989-48EF-4048-9E63-D6ACCED3CF9F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9D9D2-0386-4A98-9B8F-04172B000B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895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2800"/>
            <a:ext cx="4760786" cy="17610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880785"/>
            <a:ext cx="2316082" cy="5174363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01903" y="2880787"/>
            <a:ext cx="2316083" cy="517436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F1989-48EF-4048-9E63-D6ACCED3CF9F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9D9D2-0386-4A98-9B8F-04172B000B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531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2800"/>
            <a:ext cx="4760785" cy="176106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881311"/>
            <a:ext cx="2318004" cy="768349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199" y="3649662"/>
            <a:ext cx="2318004" cy="440548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99980" y="2881311"/>
            <a:ext cx="2318004" cy="768349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899980" y="3649662"/>
            <a:ext cx="2318004" cy="440548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F1989-48EF-4048-9E63-D6ACCED3CF9F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9D9D2-0386-4A98-9B8F-04172B000B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9442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812800"/>
            <a:ext cx="4760786" cy="17610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F1989-48EF-4048-9E63-D6ACCED3CF9F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9D9D2-0386-4A98-9B8F-04172B000B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755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F1989-48EF-4048-9E63-D6ACCED3CF9F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9D9D2-0386-4A98-9B8F-04172B000B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473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998139"/>
            <a:ext cx="2092637" cy="1704621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8456" y="686567"/>
            <a:ext cx="2539528" cy="736858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3702759"/>
            <a:ext cx="2092637" cy="3445932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F1989-48EF-4048-9E63-D6ACCED3CF9F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9D9D2-0386-4A98-9B8F-04172B000B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919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6400800"/>
            <a:ext cx="4760786" cy="755651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199" y="812800"/>
            <a:ext cx="4760786" cy="5127624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7156451"/>
            <a:ext cx="4760786" cy="898699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F1989-48EF-4048-9E63-D6ACCED3CF9F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9D9D2-0386-4A98-9B8F-04172B000B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860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6350" y="-11290"/>
            <a:ext cx="6878488" cy="9166580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812800"/>
            <a:ext cx="4760785" cy="17610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880787"/>
            <a:ext cx="4760786" cy="51743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53944" y="8055152"/>
            <a:ext cx="513099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F1989-48EF-4048-9E63-D6ACCED3CF9F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8055152"/>
            <a:ext cx="346723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33507" y="8055152"/>
            <a:ext cx="384479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4B69D9D2-0386-4A98-9B8F-04172B000B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128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  <p:sldLayoutId id="2147483776" r:id="rId15"/>
    <p:sldLayoutId id="2147483777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8760" y="683568"/>
            <a:ext cx="4884383" cy="1524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84147" y="467544"/>
            <a:ext cx="5765134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Лидер №1</a:t>
            </a:r>
          </a:p>
          <a:p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ru-RU" sz="4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4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79474" y="4168084"/>
            <a:ext cx="25898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Мәктәптә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дежур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торуны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кызыклы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оештырабыз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44824" y="1460661"/>
            <a:ext cx="31787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400" b="1" dirty="0" smtClean="0">
                <a:solidFill>
                  <a:srgbClr val="002060"/>
                </a:solidFill>
              </a:rPr>
              <a:t>Без булдырабыз </a:t>
            </a:r>
            <a:r>
              <a:rPr lang="tt-RU" sz="2400" b="1" dirty="0" smtClean="0">
                <a:solidFill>
                  <a:srgbClr val="002060"/>
                </a:solidFill>
              </a:rPr>
              <a:t>!</a:t>
            </a:r>
            <a:endParaRPr lang="ru-RU" sz="16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91384" y="3433640"/>
            <a:ext cx="20396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3964220" y="5894365"/>
            <a:ext cx="21220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400" b="1" dirty="0" smtClean="0"/>
              <a:t>Нәзифебез-оста биюче</a:t>
            </a:r>
            <a:endParaRPr lang="ru-RU" sz="14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3022230" y="8511660"/>
            <a:ext cx="24234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Яңа елга газета чыгарабыз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4147" y="5009869"/>
            <a:ext cx="34553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Сыйныфта 2 бөртек без-</a:t>
            </a:r>
          </a:p>
          <a:p>
            <a:r>
              <a:rPr lang="tt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Мөслимә һәм дә Нәзиф.</a:t>
            </a:r>
          </a:p>
          <a:p>
            <a:r>
              <a:rPr lang="tt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Яңа ел белән котлыйбыз</a:t>
            </a:r>
          </a:p>
          <a:p>
            <a:r>
              <a:rPr lang="tt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Телибез яхшы кәеф!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70" y="580622"/>
            <a:ext cx="1631423" cy="18982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98" y="2873992"/>
            <a:ext cx="2034168" cy="19590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969" y="4800845"/>
            <a:ext cx="2471164" cy="161674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672" y="6831488"/>
            <a:ext cx="2388170" cy="14554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650" y="325733"/>
            <a:ext cx="1832702" cy="174118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837" y="2349379"/>
            <a:ext cx="2235859" cy="167689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572142" y="8629229"/>
            <a:ext cx="2601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/>
              <a:t>6 нчы сыйныф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11154" y="8204917"/>
            <a:ext cx="28110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Әниләрне котладык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40768" y="212612"/>
            <a:ext cx="5127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Кече Елга урта гомуми белем мәктәбе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297366" y="6387011"/>
            <a:ext cx="2494632" cy="1626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77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421</TotalTime>
  <Words>47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Times New Roman</vt:lpstr>
      <vt:lpstr>Trebuchet MS</vt:lpstr>
      <vt:lpstr>Wingdings 3</vt:lpstr>
      <vt:lpstr>Аспект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Лидер Без булдырабыз</dc:title>
  <dc:creator>Фарида</dc:creator>
  <cp:lastModifiedBy>Пользователь</cp:lastModifiedBy>
  <cp:revision>34</cp:revision>
  <dcterms:created xsi:type="dcterms:W3CDTF">2018-12-12T09:13:30Z</dcterms:created>
  <dcterms:modified xsi:type="dcterms:W3CDTF">2023-12-02T09:19:16Z</dcterms:modified>
</cp:coreProperties>
</file>